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Economica"/>
      <p:regular r:id="rId15"/>
      <p:bold r:id="rId16"/>
      <p:italic r:id="rId17"/>
      <p:boldItalic r:id="rId18"/>
    </p:embeddedFont>
    <p:embeddedFont>
      <p:font typeface="PT Sans Narrow"/>
      <p:regular r:id="rId19"/>
      <p:bold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bold.fntdata"/><Relationship Id="rId11" Type="http://schemas.openxmlformats.org/officeDocument/2006/relationships/slide" Target="slides/slide6.xml"/><Relationship Id="rId22" Type="http://schemas.openxmlformats.org/officeDocument/2006/relationships/font" Target="fonts/OpenSans-bold.fntdata"/><Relationship Id="rId10" Type="http://schemas.openxmlformats.org/officeDocument/2006/relationships/slide" Target="slides/slide5.xml"/><Relationship Id="rId21" Type="http://schemas.openxmlformats.org/officeDocument/2006/relationships/font" Target="fonts/OpenSans-regular.fntdata"/><Relationship Id="rId13" Type="http://schemas.openxmlformats.org/officeDocument/2006/relationships/slide" Target="slides/slide8.xml"/><Relationship Id="rId24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23" Type="http://schemas.openxmlformats.org/officeDocument/2006/relationships/font" Target="fonts/Open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conomica-regular.fntdata"/><Relationship Id="rId14" Type="http://schemas.openxmlformats.org/officeDocument/2006/relationships/slide" Target="slides/slide9.xml"/><Relationship Id="rId17" Type="http://schemas.openxmlformats.org/officeDocument/2006/relationships/font" Target="fonts/Economica-italic.fntdata"/><Relationship Id="rId16" Type="http://schemas.openxmlformats.org/officeDocument/2006/relationships/font" Target="fonts/Economica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TSansNarrow-regular.fntdata"/><Relationship Id="rId6" Type="http://schemas.openxmlformats.org/officeDocument/2006/relationships/slide" Target="slides/slide1.xml"/><Relationship Id="rId18" Type="http://schemas.openxmlformats.org/officeDocument/2006/relationships/font" Target="fonts/Economic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26eb015b6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26eb015b6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249d3f6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b249d3f6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b249d3f65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b249d3f65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b249d3f65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b249d3f65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249d3f65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b249d3f65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249d3f65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249d3f65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249d3f65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249d3f65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249d3f65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249d3f65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340008" y="7815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Первая мировая война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6750" y="2729764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IT-квантум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Автор: Сафронов Егор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Группа: УИ-5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Какую проблему решает мой проект?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Мой проект позволяет пользователям изучить Первую мировую войну во всех аспектах, не используя несколько сайтов, вся важнейшая информация находится находится именно здесь.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3799" y="2161775"/>
            <a:ext cx="4136401" cy="273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Цели и задачи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Цель: 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Дать людям возможность ознакомиться с тематикой Первой мировой войны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Задачи: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T Sans Narrow"/>
              <a:buAutoNum type="arabicParenR"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Дать пользователю максимально удобный набор инструментов для поиска информации на сайте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T Sans Narrow"/>
              <a:buAutoNum type="arabicParenR"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Реализовать свои навыки вёрстки сайтов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T Sans Narrow"/>
              <a:buAutoNum type="arabicParenR"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Собрать ВСЮ информацию о Первой мировой войне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Скриншот главной страницы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7411"/>
            <a:ext cx="9143998" cy="4727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Как развивать проект дальше?</a:t>
            </a:r>
            <a:r>
              <a:rPr b="0" lang="ru" sz="4200">
                <a:solidFill>
                  <a:srgbClr val="000000"/>
                </a:solidFill>
                <a:latin typeface="Economica"/>
                <a:ea typeface="Economica"/>
                <a:cs typeface="Economica"/>
                <a:sym typeface="Economica"/>
              </a:rPr>
              <a:t> </a:t>
            </a:r>
            <a:endParaRPr b="0" sz="4200">
              <a:solidFill>
                <a:srgbClr val="000000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T Sans Narrow"/>
              <a:buAutoNum type="arabicParenR"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Добавить множество изображений, которые будут проскролливаться при нажатии на кнопки, а также предоставлять пользователю визуальную информацию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T Sans Narrow"/>
              <a:buAutoNum type="arabicParenR"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Добавить всплывающее окно, которое будет активироваться при наведении на текст и предоставлять информацию о чём-либо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T Sans Narrow"/>
              <a:buAutoNum type="arabicParenR"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Сделать так, чтобы при перемотке вниз по сайту, окно навигации оставалось в верхней части экрана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T Sans Narrow"/>
              <a:buAutoNum type="arabicParenR"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Добавить множество вкладок, которые ещё больше дополнят картину о Первой мировой войне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T Sans Narrow"/>
              <a:buAutoNum type="arabicParenR"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Добавить возможность увеличения изображения при нажатии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Скриншот страницы</a:t>
            </a:r>
            <a:r>
              <a:rPr lang="ru">
                <a:solidFill>
                  <a:srgbClr val="000000"/>
                </a:solidFill>
              </a:rPr>
              <a:t>“Экипировка”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7394"/>
            <a:ext cx="9144000" cy="4595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Достоинства проекта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273400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T Sans Narrow"/>
              <a:buAutoNum type="arabicPeriod"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Получилось предоставить пользователю картину о Первой мировой войне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T Sans Narrow"/>
              <a:buAutoNum type="arabicPeriod"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Удобная навигация по сайту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PT Sans Narrow"/>
              <a:buAutoNum type="arabicPeriod"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Максимально полная информация о Первой мировой войне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Вывод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259250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В данном проекте я дал людям возможность познакомиться с тематикой Первой мировой войны, </a:t>
            </a: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приобрёл</a:t>
            </a:r>
            <a:r>
              <a:rPr lang="ru">
                <a:solidFill>
                  <a:srgbClr val="000000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новые навыки написания кода, познал множество аспектов вёрстки сайтов, испытал огромное количество эмоций и многое другое!</a:t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300" y="2720575"/>
            <a:ext cx="2831400" cy="195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200">
                <a:solidFill>
                  <a:srgbClr val="000000"/>
                </a:solidFill>
              </a:rPr>
              <a:t>Спасибо за внимание!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9" name="Google Shape;119;p21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